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20500000000000000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id="194" name="Google Shape;194;p10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id="201" name="Google Shape;201;p1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5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" name="Google Shape;213;p13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227" name="Google Shape;227;p15" descr="A screenshot of a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TIMELINE</a:t>
            </a:r>
            <a:endParaRPr dirty="0"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8171-31B4-6B7F-B498-067EDAFD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1" y="2429047"/>
            <a:ext cx="11252718" cy="40823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241" name="Google Shape;241;p17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-US" sz="1700" dirty="0"/>
              <a:t>DFD LEVEL 1</a:t>
            </a:r>
            <a:endParaRPr dirty="0"/>
          </a:p>
        </p:txBody>
      </p:sp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p18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WIREFRAME</a:t>
            </a:r>
            <a:endParaRPr dirty="0"/>
          </a:p>
        </p:txBody>
      </p:sp>
      <p:pic>
        <p:nvPicPr>
          <p:cNvPr id="255" name="Google Shape;255;p1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3" r="3405" b="2847"/>
          <a:stretch/>
        </p:blipFill>
        <p:spPr>
          <a:xfrm>
            <a:off x="2681908" y="188882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2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Deliver an application to streamline the process of tracking workout schedules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Bridge between Strava and Google Calendar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JavaScript/React, HTML, CSS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7" name="Google Shape;137;p4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2" r="4654" b="-251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Benefits: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Simplicity of use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Flexibility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Adaptability to unforeseen issues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The project could get very complex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“Never-ending list”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Columns: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To-Do: list of tasks that need to be actioned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In Progress: list of tasks currently being worked on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Review: completed tasks waiting to be inspected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Completed: tasks that passed inspection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id="147" name="Google Shape;147;p5" descr="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287</Words>
  <Application>Microsoft Office PowerPoint</Application>
  <PresentationFormat>Widescreen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 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WIREFRAME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Wu, Ian</cp:lastModifiedBy>
  <cp:revision>4</cp:revision>
  <dcterms:created xsi:type="dcterms:W3CDTF">2023-11-05T20:45:40Z</dcterms:created>
  <dcterms:modified xsi:type="dcterms:W3CDTF">2023-11-07T22:13:54Z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